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29" r:id="rId30"/>
    <p:sldId id="326" r:id="rId31"/>
    <p:sldId id="327" r:id="rId32"/>
    <p:sldId id="328" r:id="rId33"/>
    <p:sldId id="330" r:id="rId34"/>
    <p:sldId id="288" r:id="rId35"/>
    <p:sldId id="307" r:id="rId36"/>
    <p:sldId id="308" r:id="rId37"/>
    <p:sldId id="303" r:id="rId38"/>
    <p:sldId id="304" r:id="rId39"/>
    <p:sldId id="305" r:id="rId40"/>
    <p:sldId id="281" r:id="rId41"/>
    <p:sldId id="311" r:id="rId42"/>
    <p:sldId id="313" r:id="rId43"/>
    <p:sldId id="271" r:id="rId44"/>
    <p:sldId id="269" r:id="rId45"/>
    <p:sldId id="270" r:id="rId46"/>
    <p:sldId id="331" r:id="rId47"/>
    <p:sldId id="332" r:id="rId48"/>
    <p:sldId id="315" r:id="rId49"/>
    <p:sldId id="316" r:id="rId50"/>
    <p:sldId id="272" r:id="rId51"/>
    <p:sldId id="314" r:id="rId52"/>
    <p:sldId id="268" r:id="rId53"/>
    <p:sldId id="282" r:id="rId54"/>
    <p:sldId id="286" r:id="rId55"/>
    <p:sldId id="287" r:id="rId56"/>
    <p:sldId id="283" r:id="rId57"/>
    <p:sldId id="325" r:id="rId58"/>
    <p:sldId id="273" r:id="rId59"/>
    <p:sldId id="320" r:id="rId60"/>
    <p:sldId id="318" r:id="rId61"/>
    <p:sldId id="319" r:id="rId62"/>
    <p:sldId id="317" r:id="rId63"/>
    <p:sldId id="277" r:id="rId64"/>
    <p:sldId id="290" r:id="rId65"/>
    <p:sldId id="294" r:id="rId66"/>
    <p:sldId id="309" r:id="rId67"/>
    <p:sldId id="284" r:id="rId68"/>
    <p:sldId id="323" r:id="rId69"/>
    <p:sldId id="292" r:id="rId70"/>
    <p:sldId id="322" r:id="rId71"/>
    <p:sldId id="285" r:id="rId72"/>
    <p:sldId id="291" r:id="rId73"/>
    <p:sldId id="321" r:id="rId74"/>
    <p:sldId id="293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044" dt="2024-01-31T14:35:43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47782" autoAdjust="0"/>
  </p:normalViewPr>
  <p:slideViewPr>
    <p:cSldViewPr snapToGrid="0">
      <p:cViewPr varScale="1">
        <p:scale>
          <a:sx n="63" d="100"/>
          <a:sy n="63" d="100"/>
        </p:scale>
        <p:origin x="2606" y="48"/>
      </p:cViewPr>
      <p:guideLst/>
    </p:cSldViewPr>
  </p:slideViewPr>
  <p:notesTextViewPr>
    <p:cViewPr>
      <p:scale>
        <a:sx n="125" d="100"/>
        <a:sy n="125" d="100"/>
      </p:scale>
      <p:origin x="0" y="-121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2-03T16:13:57.187" v="37471" actId="20577"/>
      <pc:docMkLst>
        <pc:docMk/>
      </pc:docMkLst>
      <pc:sldChg chg="addSp modSp mod">
        <pc:chgData name="Philippe Baucour" userId="5102170ae7533958" providerId="LiveId" clId="{01E73667-2BEF-4007-AD34-DC26F6381063}" dt="2024-01-19T07:23:40.461" v="32761" actId="12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1-19T07:23:40.461" v="32761" actId="12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1-11T09:47:24.974" v="15721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28T11:59:20.302" v="36358" actId="20577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23T08:57:30.535" v="33929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21T10:58:10.833" v="33259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21T10:58:10.833" v="33259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29T15:53:44.669" v="36643" actId="103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 modNotesTx">
        <pc:chgData name="Philippe Baucour" userId="5102170ae7533958" providerId="LiveId" clId="{01E73667-2BEF-4007-AD34-DC26F6381063}" dt="2024-02-03T16:13:57.187" v="37471" actId="20577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1-20T10:55:31.090" v="33150" actId="6549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1-20T10:55:07.810" v="33144" actId="1076"/>
          <ac:spMkLst>
            <pc:docMk/>
            <pc:sldMk cId="800227514" sldId="318"/>
            <ac:spMk id="4" creationId="{C988267D-FB26-AB98-E988-624DA29F4181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1-20T10:55:47.819" v="33155" actId="20577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1-22T13:11:48.781" v="33455" actId="20577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9T07:31:48.690" v="32848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delSp modSp add mod ord delAnim modAnim">
        <pc:chgData name="Philippe Baucour" userId="5102170ae7533958" providerId="LiveId" clId="{01E73667-2BEF-4007-AD34-DC26F6381063}" dt="2024-01-22T08:46:24.526" v="33449" actId="20577"/>
        <pc:sldMkLst>
          <pc:docMk/>
          <pc:sldMk cId="524357048" sldId="329"/>
        </pc:sldMkLst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1-23T10:13:51.035" v="34297"/>
        <pc:sldMkLst>
          <pc:docMk/>
          <pc:sldMk cId="1359923106" sldId="330"/>
        </pc:sldMkLst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 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</a:t>
            </a:r>
          </a:p>
          <a:p>
            <a:r>
              <a:rPr lang="fr-FR" dirty="0"/>
              <a:t>Est-ce que c'est grave si un enfant accède à un film pornographique ? </a:t>
            </a:r>
          </a:p>
          <a:p>
            <a:r>
              <a:rPr lang="fr-FR" dirty="0"/>
              <a:t>On va donc diminuer FN =&gt; essayer de faire tendre le R</a:t>
            </a:r>
            <a:r>
              <a:rPr lang="fr-FR"/>
              <a:t>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</a:t>
            </a:r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peut être utilisé pour faire du </a:t>
            </a:r>
            <a:r>
              <a:rPr lang="fr-FR" dirty="0" err="1"/>
              <a:t>multilabel</a:t>
            </a:r>
            <a:r>
              <a:rPr lang="fr-FR" dirty="0"/>
              <a:t> encodage (retrouver les chiffres impairs et sup à 7.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photos) et/ou classification multi-sorties.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 prédicateur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</a:t>
            </a:r>
            <a:r>
              <a: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classification 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03/02/2024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diagramData" Target="../diagrams/data2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78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561474" y="5257800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Suite cours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0778176">
            <a:off x="9653818" y="1404214"/>
            <a:ext cx="228440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Impact" panose="020B0806030902050204" pitchFamily="34" charset="0"/>
              </a:rPr>
              <a:t>Le + important c'est </a:t>
            </a:r>
          </a:p>
          <a:p>
            <a:pPr algn="ctr"/>
            <a:r>
              <a:rPr lang="fr-FR" sz="2000" dirty="0">
                <a:latin typeface="Impact" panose="020B0806030902050204" pitchFamily="34" charset="0"/>
              </a:rPr>
              <a:t>le </a:t>
            </a:r>
            <a:r>
              <a:rPr lang="fr-FR" sz="2000" dirty="0" err="1">
                <a:latin typeface="Impact" panose="020B0806030902050204" pitchFamily="34" charset="0"/>
              </a:rPr>
              <a:t>pre</a:t>
            </a:r>
            <a:r>
              <a:rPr lang="fr-FR" sz="2000" dirty="0">
                <a:latin typeface="Impact" panose="020B0806030902050204" pitchFamily="34" charset="0"/>
              </a:rPr>
              <a:t> </a:t>
            </a:r>
            <a:r>
              <a:rPr lang="fr-FR" sz="2000" dirty="0" err="1">
                <a:latin typeface="Impact" panose="020B0806030902050204" pitchFamily="34" charset="0"/>
              </a:rPr>
              <a:t>processing</a:t>
            </a:r>
            <a:endParaRPr lang="fr-FR" sz="20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12375</TotalTime>
  <Words>6723</Words>
  <Application>Microsoft Office PowerPoint</Application>
  <PresentationFormat>Grand écran</PresentationFormat>
  <Paragraphs>1083</Paragraphs>
  <Slides>74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7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2024-02-03T16:14:05Z</dcterms:modified>
</cp:coreProperties>
</file>